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5EE67-C9A9-BDCD-9E51-0119CE0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1" y="0"/>
            <a:ext cx="943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C9AD-73F7-A98B-3020-5C7926F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97"/>
            <a:ext cx="12192000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1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97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27</Words>
  <Application>Microsoft Office PowerPoint</Application>
  <PresentationFormat>Widescreen</PresentationFormat>
  <Paragraphs>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9</cp:revision>
  <dcterms:created xsi:type="dcterms:W3CDTF">2022-06-20T04:49:28Z</dcterms:created>
  <dcterms:modified xsi:type="dcterms:W3CDTF">2022-06-21T10:54:06Z</dcterms:modified>
</cp:coreProperties>
</file>